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72" r:id="rId4"/>
    <p:sldId id="273" r:id="rId5"/>
    <p:sldId id="274" r:id="rId6"/>
    <p:sldId id="275" r:id="rId7"/>
    <p:sldId id="271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r-TR" smtClean="0"/>
              <a:t>DR.ÖĞRETİM GÖREVLİSİ MURAT SAYLIK ORTOPEDİ VE TRAVMATOLOJİ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E143F-03BD-4E77-A4FC-DD40147C248A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462E5-3972-421D-ACC8-FE72B4598D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313865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r-TR" smtClean="0"/>
              <a:t>DR.ÖĞRETİM GÖREVLİSİ MURAT SAYLIK ORTOPEDİ VE TRAVMATOLOJİ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BC985-5D05-4D4D-9792-162B8D372385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17145-E086-4410-946F-BAC6D0E3016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84689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48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1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35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27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979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580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7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26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26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78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31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9A148-1363-4D0B-A284-74906F2CD6E9}" type="datetimeFigureOut">
              <a:rPr lang="tr-TR" smtClean="0"/>
              <a:t>5.01.2022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0BB9-13B6-4918-8238-40F80DF7F4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434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1850" y="342900"/>
            <a:ext cx="10515600" cy="2426677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r>
              <a:rPr lang="tr-T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tr-T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831850" y="2989385"/>
            <a:ext cx="10515600" cy="3100265"/>
          </a:xfrm>
        </p:spPr>
        <p:txBody>
          <a:bodyPr>
            <a:normAutofit fontScale="77500" lnSpcReduction="20000"/>
          </a:bodyPr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TIRNAK BATIĞI;</a:t>
            </a:r>
          </a:p>
          <a:p>
            <a:r>
              <a:rPr lang="tr-T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AYAK BAŞPARMAKTA İKİ TARAFLI BATIKTAN, YAKLAŞIK 10 DAKİKALIK BİR MÜDAHALE İLE ÖMÜR BOYU KURTULABİLİRSİNİZ…</a:t>
            </a:r>
          </a:p>
        </p:txBody>
      </p:sp>
    </p:spTree>
    <p:extLst>
      <p:ext uri="{BB962C8B-B14F-4D97-AF65-F5344CB8AC3E}">
        <p14:creationId xmlns:p14="http://schemas.microsoft.com/office/powerpoint/2010/main" val="138189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4167554"/>
          </a:xfrm>
        </p:spPr>
        <p:txBody>
          <a:bodyPr/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Ayak başparmağında iki taraflı tırnak batması ve batığa bağlı enfeksiyon.</a:t>
            </a: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Ağrı , ayakkabı giymeme şikayeti ,</a:t>
            </a: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Ayakta koku ve sulanma şikayeti var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606507" y="573881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3859823" y="242667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59822" y="5295900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54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4167554"/>
          </a:xfrm>
        </p:spPr>
        <p:txBody>
          <a:bodyPr/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Lokal anestezi ile parmak uyuşturularak tırnağın iki tarafından  tırnak yatağına doğru </a:t>
            </a:r>
            <a:r>
              <a:rPr lang="tr-TR" sz="2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bistüri</a:t>
            </a:r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ile tırnak yanları açılır.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606507" y="573881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3859823" y="242667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59822" y="5295900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823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4167554"/>
          </a:xfrm>
        </p:spPr>
        <p:txBody>
          <a:bodyPr/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Tırnağın iç kısmında ki batan kısmı ve tırnak yatağı hassas bir şekilde çıkarılır.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606507" y="573881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3859823" y="242667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59822" y="5295900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04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01919"/>
            <a:ext cx="6172200" cy="4244635"/>
          </a:xfrm>
        </p:spPr>
      </p:pic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4167554"/>
          </a:xfrm>
        </p:spPr>
        <p:txBody>
          <a:bodyPr/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Tırnağın dış kısmında ki batan kısmı ve tırnak yatağı hassas bir şekilde  çıkarılır.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606507" y="573881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3859823" y="242667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59822" y="5295900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585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UZMANI</a:t>
            </a:r>
            <a:b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4167554"/>
          </a:xfrm>
        </p:spPr>
        <p:txBody>
          <a:bodyPr/>
          <a:lstStyle/>
          <a:p>
            <a:endParaRPr lang="tr-TR" sz="2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Tırnağın tekrar </a:t>
            </a:r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çıkmaması </a:t>
            </a:r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için özel bir dikiş  tekniği ile kalan küçük ve daha estetik görünümlü tırnak, parmağın yan kısımlarına dikilir.</a:t>
            </a:r>
          </a:p>
          <a:p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tr-TR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 dikiş 10 gün sonra alınarak tedavi sonlandırılır..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606507" y="573881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3859823" y="242667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59823" y="5507647"/>
            <a:ext cx="641839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077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0" y="342899"/>
            <a:ext cx="11353800" cy="1477109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DR.ÖĞRETİM</a:t>
            </a:r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GÖREVLİSİ MURAT SAYLIK</a:t>
            </a:r>
            <a:b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ORTOPEDİ VE TRAMVATALOJİ </a:t>
            </a:r>
            <a:r>
              <a:rPr lang="tr-TR" sz="1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UZMANI</a:t>
            </a:r>
            <a:r>
              <a:rPr lang="tr-TR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tr-TR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tr-TR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BURSA  VM MEDİCALPARK HASTANESİ</a:t>
            </a:r>
            <a:r>
              <a:rPr lang="tr-T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tr-T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endParaRPr lang="tr-TR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083777"/>
            <a:ext cx="5801784" cy="394774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70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151</Words>
  <Application>Microsoft Office PowerPoint</Application>
  <PresentationFormat>Geniş ekran</PresentationFormat>
  <Paragraphs>35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Teması</vt:lpstr>
      <vt:lpstr>DR.ÖĞRETİM GÖREVLİSİ MURAT SAYLIK ORTOPEDİ VE TRAMVATALOJİ UZMANI </vt:lpstr>
      <vt:lpstr>DR.ÖĞRETİM GÖREVLİSİ MURAT SAYLIK ORTOPEDİ VE TRAMVATALOJİ UZMANI </vt:lpstr>
      <vt:lpstr>DR.ÖĞRETİM GÖREVLİSİ MURAT SAYLIK ORTOPEDİ VE TRAMVATALOJİ UZMANI </vt:lpstr>
      <vt:lpstr>DR.ÖĞRETİM GÖREVLİSİ MURAT SAYLIK ORTOPEDİ VE TRAMVATALOJİ UZMANI </vt:lpstr>
      <vt:lpstr>DR.ÖĞRETİM GÖREVLİSİ MURAT SAYLIK ORTOPEDİ VE TRAMVATALOJİ UZMANI </vt:lpstr>
      <vt:lpstr>DR.ÖĞRETİM GÖREVLİSİ MURAT SAYLIK ORTOPEDİ VE TRAMVATALOJİ UZMANI </vt:lpstr>
      <vt:lpstr>DR.ÖĞRETİM GÖREVLİSİ MURAT SAYLIK ORTOPEDİ VE TRAMVATALOJİ UZMANI BURSA  VM MEDİCALPARK HASTANESİ 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DR.ÖĞRETİM GÖREVLİSİ MURAT SAYLIK ORTOPEDİ VE TRAMVATALOJİ UZMANI</dc:title>
  <dc:creator>MEHMET SAYLIK</dc:creator>
  <cp:lastModifiedBy>MEHMET SAYLIK</cp:lastModifiedBy>
  <cp:revision>9</cp:revision>
  <dcterms:created xsi:type="dcterms:W3CDTF">2021-09-08T10:28:24Z</dcterms:created>
  <dcterms:modified xsi:type="dcterms:W3CDTF">2022-01-05T13:10:36Z</dcterms:modified>
</cp:coreProperties>
</file>