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9" r:id="rId2"/>
    <p:sldId id="346" r:id="rId3"/>
    <p:sldId id="383" r:id="rId4"/>
    <p:sldId id="364" r:id="rId5"/>
    <p:sldId id="363" r:id="rId6"/>
    <p:sldId id="362" r:id="rId7"/>
    <p:sldId id="369" r:id="rId8"/>
    <p:sldId id="361" r:id="rId9"/>
    <p:sldId id="366" r:id="rId10"/>
    <p:sldId id="367" r:id="rId11"/>
    <p:sldId id="360" r:id="rId12"/>
    <p:sldId id="372" r:id="rId13"/>
    <p:sldId id="365" r:id="rId14"/>
    <p:sldId id="359" r:id="rId15"/>
    <p:sldId id="368" r:id="rId16"/>
    <p:sldId id="370" r:id="rId17"/>
    <p:sldId id="374" r:id="rId18"/>
    <p:sldId id="386" r:id="rId19"/>
    <p:sldId id="387" r:id="rId20"/>
    <p:sldId id="388" r:id="rId21"/>
    <p:sldId id="389" r:id="rId22"/>
    <p:sldId id="390" r:id="rId23"/>
    <p:sldId id="391" r:id="rId24"/>
    <p:sldId id="392" r:id="rId25"/>
    <p:sldId id="376" r:id="rId26"/>
    <p:sldId id="378" r:id="rId27"/>
    <p:sldId id="375" r:id="rId28"/>
    <p:sldId id="371" r:id="rId29"/>
    <p:sldId id="380" r:id="rId30"/>
    <p:sldId id="373" r:id="rId31"/>
    <p:sldId id="385" r:id="rId32"/>
    <p:sldId id="384" r:id="rId33"/>
    <p:sldId id="340" r:id="rId34"/>
  </p:sldIdLst>
  <p:sldSz cx="9144000" cy="6858000" type="screen4x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AE13F94D-B005-4379-A487-C8CC63E0449D}">
          <p14:sldIdLst/>
        </p14:section>
        <p14:section name="Untitled Section" id="{AF44998F-E577-4F4D-8B07-665710190097}">
          <p14:sldIdLst>
            <p14:sldId id="259"/>
            <p14:sldId id="346"/>
            <p14:sldId id="383"/>
            <p14:sldId id="364"/>
            <p14:sldId id="363"/>
            <p14:sldId id="362"/>
            <p14:sldId id="369"/>
            <p14:sldId id="361"/>
            <p14:sldId id="366"/>
            <p14:sldId id="367"/>
            <p14:sldId id="360"/>
            <p14:sldId id="372"/>
            <p14:sldId id="365"/>
            <p14:sldId id="359"/>
            <p14:sldId id="368"/>
            <p14:sldId id="370"/>
            <p14:sldId id="374"/>
            <p14:sldId id="386"/>
            <p14:sldId id="387"/>
            <p14:sldId id="388"/>
            <p14:sldId id="389"/>
            <p14:sldId id="390"/>
            <p14:sldId id="391"/>
            <p14:sldId id="392"/>
            <p14:sldId id="376"/>
            <p14:sldId id="378"/>
            <p14:sldId id="375"/>
            <p14:sldId id="371"/>
            <p14:sldId id="380"/>
            <p14:sldId id="373"/>
            <p14:sldId id="385"/>
            <p14:sldId id="384"/>
            <p14:sldId id="340"/>
          </p14:sldIdLst>
        </p14:section>
        <p14:section name="Untitled Section" id="{ACA70EC3-C546-1740-9320-55C467A7750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896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887E670D-2680-4716-9982-B0BECD41711A}" type="datetimeFigureOut">
              <a:rPr lang="tr-TR" smtClean="0"/>
              <a:pPr/>
              <a:t>21.02.20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587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4ABD5D4D-79AF-4648-9E6D-F80125ED834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9487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030FC-DDB7-534B-9F77-FDA9FC37A4A7}" type="datetimeFigureOut">
              <a:rPr lang="en-US" smtClean="0"/>
              <a:t>21.02.20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DAB27-64E3-8744-B64F-06243D33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52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DAB27-64E3-8744-B64F-06243D3349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7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98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2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85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0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2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6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41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4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F205-8FCF-6A43-9660-B1271B57DA39}" type="datetimeFigureOut">
              <a:rPr lang="en-US" smtClean="0"/>
              <a:pPr/>
              <a:t>21.02.20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9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hyperlink" Target="https://www.doktorfizik.com/wp-content/uploads/2019/01/skolyoz-egzersizi-1.png" TargetMode="External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Relationship Id="rId7" Type="http://schemas.openxmlformats.org/officeDocument/2006/relationships/image" Target="../media/image25.JPG"/><Relationship Id="rId8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ecilen4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598"/>
            <a:ext cx="9196919" cy="6911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etin kutusu 3"/>
          <p:cNvSpPr txBox="1"/>
          <p:nvPr/>
        </p:nvSpPr>
        <p:spPr>
          <a:xfrm>
            <a:off x="3472543" y="3995056"/>
            <a:ext cx="4985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3200" dirty="0">
              <a:solidFill>
                <a:schemeClr val="bg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321629" y="5800130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394" y="4083352"/>
            <a:ext cx="8633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                             SPİNAL DEFORMİTELER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6450" y="5127329"/>
            <a:ext cx="517755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Dr.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Öğretim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Görevlisi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Murat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Saylık</a:t>
            </a:r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İSÜ/VM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Medikalpark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Bursa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Hastanesi</a:t>
            </a:r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 Mart 2020 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503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10551" y="1600200"/>
            <a:ext cx="66630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8170" y="564477"/>
            <a:ext cx="4813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SPİNAL DEFORMİTELER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09673" y="257150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7877" y="1285753"/>
            <a:ext cx="873246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eğilim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dizilim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bozukluğuna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bakıldığında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adlandırılan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plan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adlandırılan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sagital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plan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içerir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fleksibl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rigid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olabilmektedir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Geçen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dört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asırlık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dönemde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tutucu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traksiyon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yöntemlerle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edilirken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günümüzde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yöntemler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yerini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tedaviye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bırakmıştır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İnsan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anatomisinde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duruşu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sağlayan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önemli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ligamanlar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disk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yapılarıdır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bölgede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kotlar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lumbosakral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bölgede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sakroiliak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pelvis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sistemin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önemli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destekleyici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yapılarıdır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Bütün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baş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tüm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gövdenin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yükünün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pelvis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aracılığıyla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bacaklara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iletilmesini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sağlar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biyomekanik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içerdiği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omuriliği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koruyacak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sürdürmek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zorundadır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/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583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584" y="3025583"/>
            <a:ext cx="6568943" cy="34161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285753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Normal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sağlıklı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birey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ayakta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durduğunda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sagittal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tepesinden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indirilen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çizgi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omurganın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önünden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geçerek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L5/S1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çaprazlar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Aynı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servikalden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sakral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bölgeye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düz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hat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şeklinde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uzanmaktadır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anatomik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dizilimin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her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üc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uzay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frontal, sagittal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transvers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düzlemde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fizyolojik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sınırları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aşacak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taşmasına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9219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254393"/>
            <a:ext cx="87697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Sagittal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spondiloliztezis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frontal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transvers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adelosan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idiyopatik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(AİS)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spondilolizis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şeklinde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0-2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olduğunda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infantile, 3-9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görüldüğu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̈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zaman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juvenile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10-17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görüldüğünde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adolesan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18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üstünde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yetişkin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adlandırılmaktadır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940" y="3031912"/>
            <a:ext cx="6397860" cy="355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12675" y="1600200"/>
            <a:ext cx="71176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9230" y="1270074"/>
            <a:ext cx="881476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sınıflandırılmasında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dört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temel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amac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hastalıkların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sistemik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sonuçlarının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doğal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seyrinin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tanımlanması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şiddeti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kararları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rehber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olmasıdır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idiopatik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başlık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altında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incelemek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mümkündür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285750" indent="-285750">
              <a:buFontTx/>
              <a:buChar char="-"/>
            </a:pP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kendi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içerisinde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etiyolojilerine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sınıflandırılır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İdiopatik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bilinen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etiyoloji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olmadığından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klinik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radyolojik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belirtilerine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farklı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yapılmıştır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grup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dışında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ayrıca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grubunda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görülen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dejeneratif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5399" y="790983"/>
            <a:ext cx="1223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SINIFLAMA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645" y="4155485"/>
            <a:ext cx="1942299" cy="250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77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08" y="0"/>
            <a:ext cx="9277208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3552" y="1285753"/>
            <a:ext cx="8830447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genellikle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çok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küçük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yaşta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karşımıza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çıkar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Temelde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omurların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defekti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segmentasyon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defekti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hem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hem de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segmentasyon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defekti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sonucu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ortaya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çıkar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1.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Formasyon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defekti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Normal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vertebranın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gelişimi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embriyolojik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materyallerin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oluşmasında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yaşanılan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eksikliklere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bağlı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gelişen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Basit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bifida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okultadan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multipl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hemivertebralara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uzanan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genis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spekturumu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Segmentasyon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defekti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görülme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ansegmente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bar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vertebrayı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kapsayan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defekt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uzanan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farklı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bölgeleri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segmentasyon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kusurudur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En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bölgede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görülen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ansegmente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barlar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bölgenin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büyüme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potansiyeline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klinik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semptomlar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verirler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450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285753"/>
            <a:ext cx="8769732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B-İdiyopatik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gruptaki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çok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adelosan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çağda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görülen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grubun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birçok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alt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tipten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söz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edilebilir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En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çok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karşılaşılan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tipler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aşağıdakilerdir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İnfantil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(0-2 YAŞ)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Juvenil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(3-9 YAŞ)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Adolesan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(10-16 YAŞ)-En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sıkgörülen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tipidir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Erişkin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.(16 YAŞ ÜSTÜ)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Adolesan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İdiopatik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(AİSS)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King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endParaRPr lang="en-US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AİS’da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bölge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füzyon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seviyelerinin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belirlenmesi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geliştirilmis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sınıflamadır.Fakat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açılanmanın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değerlendirilip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sagittal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planının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önünde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bulundurulmaması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eksiklik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1446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223034"/>
            <a:ext cx="83536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Lenke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sistemi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tasarlanırken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sagittal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bütün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eğrilikleri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içerecek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şekilde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tasarlanmıştır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Altı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majör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grup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lomber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bölgedeki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değişikliklere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göre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gruptan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oluşturulmuştur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sisteminde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AİS’un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tüm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eğriliklerini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kapsaması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düzlemde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değerlendirmelere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füzyon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segmentini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füzyondan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kaçınılacak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belirtmesi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hedeflenmiştir.Ensık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Schwab </a:t>
            </a:r>
            <a:r>
              <a:rPr lang="en-US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</a:t>
            </a: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endParaRPr lang="en-US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radyolojik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frontal Cobb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açısı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apeksi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lomber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lordoz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intervertebral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subluksasyonu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değerlendirmektedir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Lenke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günümüzde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AIS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Schwab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klinik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uyumluluğu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ön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çıkmaktadır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8028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37219" y="517437"/>
            <a:ext cx="3166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FİZİK MUAYENE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285753"/>
            <a:ext cx="8686800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hikaye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muayenesi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sekonder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sebeplerini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ayırt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etmede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çok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yardımcıdır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hikayesi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enstruasyon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durumu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varlığı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değişiklikler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Bağırsak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mesane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disfonksiyonları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sorgulanmalıdır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bulguların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varlığı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şiddeti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şiddeti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konusunda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fikir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SPİNAL DEFORMİTELİ HASTALARDA DİKKAT  EDİLECEK DURUMLAR;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1-Yaş: İlk 10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yılda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riski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yüksektir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(MR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gösterilmeli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2-Cinsiyet: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Kızlarda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erkeklere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6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3-Yürüme: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dengesini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ataksik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yürüyüş,ağrılı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yürüme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dengesizliği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gözlenebilir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şiddetlenmesi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varlığını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gösterebilir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5- 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şeklindeki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çift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844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08" y="0"/>
            <a:ext cx="927720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02054" y="658556"/>
            <a:ext cx="3244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FİZİK MUAYENE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811" y="1058667"/>
            <a:ext cx="894019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Muayene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hasta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balans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değerlendirilerek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balans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yolla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Vertebra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prominensten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çekül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sarkıtılır.Oluşan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çizgi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doğum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yarığı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mesafenin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 cm’ den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idiopatik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hastalığı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düşündürmelidir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Toraksın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maksimum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genişlik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bölgesinden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çizilen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çizgi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doğum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yarığı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mesafe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gövde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dekompanzasyonunu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gösterir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yükseklikleri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asimetriye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Spinöz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proçesler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servikalden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sakruma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palpe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edilerek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derecesine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eksik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spinöz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proçes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araştırılır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-Yan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sadece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değil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üç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boyutlu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düzlemde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bozukluktur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Lateral(Sagittal)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lordoz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kaybı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Sagittal plan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değerlendirmesinin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idiopatik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aksine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bozukluğu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görülür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Sagittal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bozukluğu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kaynağıdır.Cerrahide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hem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hem sagittal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sağlanmaya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çalışılır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Sagittal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bozukluğu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kalça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bacak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problemleri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sonucuda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927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43152" y="595837"/>
            <a:ext cx="2900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ADAMS TESTİ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285753"/>
            <a:ext cx="8769732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eğilme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testidir.Skolyoz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tanısı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koymada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etkili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muayene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 her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elini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birleştirip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sırtı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paralel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şekilde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aşağı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sarkar,yandan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arkadan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sırtta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kamburluk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değerlendirilir.Skolyometre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’‘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Kaburga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Kamburu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’’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düzlemine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10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fazlaysa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radyolojik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olguları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dışındaki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%90’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sağdadır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Kaburga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kamburluk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doğru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orantılıdır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Adams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testi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parametreler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Trunkal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olgularında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spinöz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çıkıntılar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yerleştirilen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skoliometre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kullanılarak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ölçülür,bu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genellikle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yedinin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üstüdür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İdiopatiklerden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farklı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diğer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etyolojilere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test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3- Sagittal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Scheurman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osteokondrozis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olgularda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İnspeksiyonda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hatta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anormal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kıllanma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saç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çizgisi,boyun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ciltte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lekelenmeler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ciltaltı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lipomu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nörofibrom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aranmalıdır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1471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51212" y="956474"/>
            <a:ext cx="5308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166" y="1600200"/>
            <a:ext cx="7237346" cy="39688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90625" y="564477"/>
            <a:ext cx="2477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ADAMS TESTİ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2915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59269" y="564477"/>
            <a:ext cx="3166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SKOLYOZUN İLERLEYİŞİ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01432"/>
            <a:ext cx="8769732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diğer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progresyonu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belirleyen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önemli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belirleyici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gelişim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matürasyon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aşamasıdır.Bir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diğer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önemli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faktörde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eğriliğin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derecesidir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matürasyonu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sınıflamasında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Risser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Tanner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derecelendirmesi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Risser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derecelendirmesi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İliak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apofiz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füzyonuna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bakılarak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iskelet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matürasyonu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değerlendirilir.İliak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anterolateralden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posteromediale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doğru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AİSS’ da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eğriliğin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80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dereceye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ulaştığında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solunum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problemi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başlar.İler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düzey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kardiyak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pulmoner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problemlere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ortalama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yaşam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kısalır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seyri,AİSS’ların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seyrinden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oldukça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seyreder.Bu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olgularda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ilerlemekte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semptomlar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ilerleyici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görülmektedir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Özellikle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defektleri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hem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hemde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progressiftir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Konveks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hemivertebra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birlikte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unsegmente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bar en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ciddi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klinik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tabloyu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oluşturur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En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ilerleyen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blok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vertebradır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gebeliğin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6.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haftasında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olup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renal,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kardiyak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dermatolojik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problemler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eklenir.Doğal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seyri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yüzgüldürücü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değildir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olgularda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erken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multidisipliner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yaklaşım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şarttır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0585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33849" y="580157"/>
            <a:ext cx="421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RADYOLOJİK DEĞERLENDİRME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909" y="1191674"/>
            <a:ext cx="888202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bütün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alacak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şekilde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ön-arka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düzlem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lateral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grafi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 sagittal)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çekilerek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tanı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konur.Koronal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düzlemde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belirlenir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dinamik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eğilme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grafileri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çekilerek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düzeyi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yapılardaki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etkilenme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fleksibilitesi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anlaşılır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BT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yapılacak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seviyesine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yardımcı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BT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myelografi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MR;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önemli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bozukluklarda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olduğundan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vazgeçilmezdir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kalça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ekleminide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etkileyeceğinden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pelvis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grafisi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kalça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değerlendirmesi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değerlendirmesi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yapılacak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ölçümler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Coronal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roksimal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alt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lomber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Cobb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ölçümleri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 vertebra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translasyonu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balans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T1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enstrumentasyon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uygulanacak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alt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vertebranın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Risser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derecesini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kapsar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Lateral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grafi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sagittal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balans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Cobb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ölçülür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Sagittal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balans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önemlidir.Lomber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omurgaların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sakrum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pelvis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femur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ilişkilidir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Bunların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spinopelvik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3715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2823" y="564478"/>
            <a:ext cx="4515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TEDAVİ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245160"/>
            <a:ext cx="87697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Klinik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radyolojik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değerlendirmenin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yanısıra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tedaviden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beklenti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psikolojik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durum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sosyokültürel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durum,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toplumdan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soyutlanma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kozmetik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sebepler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endikasyon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oluşturabilir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Konservatif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breys-korse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kullanımı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kayropraktik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biyoenerji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elektrik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stimülasyonu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seçiminde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fleksibilite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lokalizasyonu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yapıların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önünde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tutulur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Konservatif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(KSD)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nadiren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İdiopatik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(İSS)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sıklıkla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Breys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Keskin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anguler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başarısızken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fleksible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eğriliklerde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başarılıdır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Milwauke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durdurulabilir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kontrendikasyonu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altta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yatan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varlığında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varsa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kullanılmamalıdır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Küçük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gelişimini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engelleyebilir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3474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08" y="0"/>
            <a:ext cx="9277208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79667" y="3290501"/>
            <a:ext cx="184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2198" y="1301432"/>
            <a:ext cx="886180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kriterleri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lokalizasyonuna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seçimi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önemlidir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Th-7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üzerindeki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servikotorakolomber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(STLB),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lomber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torakolumbosakral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breys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tercih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edilmelidir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(TLSB).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20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saat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takılmalıdır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Risser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4-5,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menarştan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1.5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yıl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geçmesi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büyümenin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tamamlanması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kullanımı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durdurulur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Geceleri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6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saat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kullanımına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geçilir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646" y="3055759"/>
            <a:ext cx="3117326" cy="16238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598" y="3055759"/>
            <a:ext cx="3335979" cy="17597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8866" y="4855291"/>
            <a:ext cx="2955467" cy="17488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6598" y="4857874"/>
            <a:ext cx="3335979" cy="176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00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98245" y="736955"/>
            <a:ext cx="420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FİZİK TEDAVİ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301432"/>
            <a:ext cx="87697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gövdenin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merkezi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kısmında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kaslarını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güçlendirmeyi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hissini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geliştirmeyi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duruşu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düzeltmeyi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amaçlar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bilinçli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doğru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teknikle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yapılmalıdır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nedenle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uzman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doktoru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kontrolünde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fizyoterapist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eşliğinde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öğrenmesi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eğriliğine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özel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planlanabilir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eğriliğinin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esnetilmesi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güçlendirilmesi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durulması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gerekebilir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eğriliğinin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düzeltip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normale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getirmenin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amaçlanmadığını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vurgulayalım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kişiye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özel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olsa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omurgayı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aşırı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strese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maruz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bırakmadan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yapılmalıdır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756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160313"/>
            <a:ext cx="8769732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hangi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durumlarda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yapılmalı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kişilerde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eğriliğine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yanlara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doğru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eğilmelerde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dönmelerde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göğüs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kafesinin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genişlemesinde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kısıtlılıklar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oluşabilir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esneme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kısıtlılıkları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açabilir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hafif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tedavisinde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başlıca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yöntemdir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hafif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dışarıdan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bakıldığında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fark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edilmeyebilir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Hafif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ortalama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6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kontrolü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gerekmektedir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6 ay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kontrol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önerisi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süre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boyunca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hiçbir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şey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olmadığı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anlamına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gelmez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altındaki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düzenli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yapmak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hastalığın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seyrini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etkileyebilir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kişinin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yaşam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konforunu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arttırabilir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tespit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edildiğinde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egzersizlere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zamanda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başlanmalıdır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20-40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arasındaki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devam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ediyorsa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uzman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doktor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tarafından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reçetelenmiş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kullanımı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gerekebilir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kişilerin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yapması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çok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önemlidir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40-45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ameliyat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seçenekleri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çıkmaktadır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Esas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ameliyat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bile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kişinin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normal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günlük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yaşama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dönebilmesi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programına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uyması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653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050554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hlinkClick r:id="rId4"/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Pelvik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tilt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zemin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bükülü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yatılır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Karın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kaba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kasılarak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çukuru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5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saniye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düzleştirilir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 set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halinde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tekrar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uygulayabilirsiniz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sırasında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normal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nefes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almaya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dikkat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7915" y="643970"/>
            <a:ext cx="4985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SKOLYOZ EGSERSİZLERİ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085583"/>
            <a:ext cx="8548249" cy="201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8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85753"/>
            <a:ext cx="802441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Kedi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ellerinizin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tutun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nefes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alt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göğüs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kafesini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belinizi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kamburlaştırın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boynunuzu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gevşetin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Nefes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verirken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göğsünüzü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yaklaştırın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hafifçe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yukarı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Karın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tekrar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başlangıç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pozisyonuna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dönün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 set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halinde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tekrar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yapabilirsiniz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74" y="3152502"/>
            <a:ext cx="8563926" cy="237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4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70073"/>
            <a:ext cx="876973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Çift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bacak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dizleriniz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bükülü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ayaklarınız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uzanın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Sırtınızı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nötr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tutun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Önce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bacağınızı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diğerini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kaldırarak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kalça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dizleriniz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90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bükülü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Ellerinizle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dizlerinizi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ittirirken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çalıştırarak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dizlerinizi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ellerinize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doğru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çekin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Kollarınızı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tutun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Bu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üç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nefes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verecek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devam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ettirin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 set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halinde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tekrar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uygulayın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140" y="3149839"/>
            <a:ext cx="8469860" cy="285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70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7875" y="1238714"/>
            <a:ext cx="91871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üstünde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Mümkünse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tutmanıza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yardım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etmesi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karşısında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yapmanız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olacaktır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Ayakta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dururken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gözleriniz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bacağınızı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90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bükülü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şekilde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kaldırın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ayağınız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İlk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denemelerinizde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dengenizi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sağlamak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ellerinizle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sandalye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masa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duvardan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alabilirsiniz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yaptıkça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iyileşecektir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ellerinizi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yanlara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açabilir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gövdenizin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aşağıda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tutabilirsiniz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Biraz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zorlaştırmak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ellerinizi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göğsünüzde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kavuşturabilirsiniz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Gözleriniz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kapatırsanız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dengenizi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devam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ettirmek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zorlaşacaktır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set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5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tekrar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uygulayabilirsiniz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922" y="3779122"/>
            <a:ext cx="4845233" cy="282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0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4909" y="1285753"/>
            <a:ext cx="8882023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dururken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sol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kolunuz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dirsekten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bükülü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duvardan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kalçalarınızı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sol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Diğer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serbest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halde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olmalıdır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Duvara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omuzlardan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değil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kalçalarınızı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ettirerek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eğilmelisiniz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Böylece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leğen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kemiğinde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kayma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gerçekleşir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 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Açıklığı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sola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eğriliklerde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sola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eğilme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eğriliklerde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tersi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önerilir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 set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halinde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tekrar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uygulayın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031" y="3419994"/>
            <a:ext cx="7039273" cy="270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79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285753"/>
            <a:ext cx="87697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egsersizi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egzersizi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mümkünse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karşısında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yapmanız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tutmanızı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kolaylaştıracaktır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eğriliğinin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yönüne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sola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eğimle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ağırlık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vermek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gerekebilir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başlangıç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pozisyonunda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üstü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oturun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Sol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sol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elinizi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koyun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kalça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üzerine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eğilin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Gövdenizin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tarafının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gerildiğini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hissedin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20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saniye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devam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ettirin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5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tekrarlayın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Anlattığımız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açıklığı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gövdenin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yanındaki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kısalmış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kasları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germek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yararlıdır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Açıklığı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sola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skolyozlarda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simetriği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önerilir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Hafif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eğriliklerde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çift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taraflı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çalışılabilir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4362" y="3871076"/>
            <a:ext cx="6604037" cy="26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70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301432"/>
            <a:ext cx="88866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>
              <a:buAutoNum type="arabicPeriod" startAt="2"/>
            </a:pP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temeli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redüksiyonu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füzyondur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A-  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Spinal 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yaklaşım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Rutin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standardı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yoktur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gelişimi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nörolojik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birçok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faktör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belirler.Spinal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bulunduğundan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doğrudan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müdahale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etmek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artırabilir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olmayan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hasarın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oluşmasına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olabilir.Deformite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ilerlemeden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korreksiyon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yapılmalıdır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İdiopatik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normal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olduğundan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düzeyi,hastanın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kozmetik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beklentiler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belirler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965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3847" y="580157"/>
            <a:ext cx="326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seçenekleri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876" y="1066235"/>
            <a:ext cx="8846124" cy="5559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1-Posterior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2-Anterior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3-Kombine anterior-posterior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4-Hemivertebra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eksizyonu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5-Spinal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osteotomi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1-Posterior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İdiopatik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cerrahisinde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ilk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tercihtir.Konjenital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olduğundan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ciddi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riskler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2-Anterior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korreksiyon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omurlliğin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korunması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güvenli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yaklaşım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sağlar.Daha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kısa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segment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Diskektomi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korpektomi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imkanı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sağlar.Yalnız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başına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kifozun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olduğu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aksiyel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rotasyonel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hareketlere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direncin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düşük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olacağı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bilinir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Yüksek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torakal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pulmoner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yetersizlik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büyük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kanamayı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tolere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edecek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durumlarında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yaklaşımdan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kaçınılır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3-Kombine anterior-posterior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alnız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başına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posterior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yeterli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gelemeyeceği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olgularda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segmentin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katılmasını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sağlamak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amacıyla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seçilebilir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Posterior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diskektomi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korpektomi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uygulanması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ensık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tercih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edilen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füzyon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cerrahisidir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95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38713"/>
            <a:ext cx="8686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4-Hemivertebra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rezeksiyonu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Yalnız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posterior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ant-posterior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kombine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yaklaşımla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yapılabilir.25-30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düzelme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sağlayabilir.Kama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(wedge)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yumurta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kabuğu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(egg shell)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osteotomisi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Osteotomi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taraflı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enstrümentasyon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: Laminar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kanca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gergin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bant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ensık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pedikül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vidaları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yöntemiyle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5-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osteotomi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uygulamaları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Kompleks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birkaç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vertebranın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rezeksiyonudur.Dura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görününceye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kadar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korpus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pedikül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rezeksiyonunun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anterior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uygulamasıdır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B-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İdiopatik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eformitelerde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Yaklaşım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Ensık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görülen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İdiopatik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Skolyoz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olgularıdır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karar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İlerleme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İkelet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matüritesi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Eğriliğin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tipi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konumu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kozmetik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görünüm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konservatif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tedaviye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yanıt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alınamama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değerlendirmeler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sonrasında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alınır.Cerrahi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korreksiyon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mutlaka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nöromonitorizasyon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yapılmalıdır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yöntemler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anterior,posterior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kombine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4445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17638"/>
            <a:ext cx="2654300" cy="306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139" y="1365841"/>
            <a:ext cx="3733800" cy="217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0816" y="4317274"/>
            <a:ext cx="3130910" cy="20127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1321" y="3537541"/>
            <a:ext cx="28575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94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02492" y="533117"/>
            <a:ext cx="6365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KONUNUN ÖZETİ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4908" y="1254393"/>
            <a:ext cx="888202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vertebranın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patolojisi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olabileceği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çoklu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vertebra,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kostal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pelvis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sonucu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Fizik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muayene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Tüm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pelvik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alan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görülecek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şekilde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arkaya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eğilme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şeklinde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omurların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kalçanın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pozisyonu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değerlendirilir.Adams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testi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skolyometre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ölçümü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tarama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testidir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baktığımızda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erişkinde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rigid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eğiliminde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adolesan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çağda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fleksibl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eğilimindedir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karşımıza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genellikle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erişkinlerde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ağrı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nörolojik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defisitle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çıkarken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adolesan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çağda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çok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kozmetik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problemler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ön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plandadır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Sagittal,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aksiyel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planlarda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4643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773" y="0"/>
            <a:ext cx="9277208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51212" y="956474"/>
            <a:ext cx="5308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199" y="1191674"/>
            <a:ext cx="87697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Tedavinin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şekli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Hastanın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nörolojik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etyolojisi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deformitenin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yerleşimi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ilerleme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kozmetik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beklenti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gibi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beklentiler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değerlendirilerek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karar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verilir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Uygulanacak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cerrahisinden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öncelikli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beklentimiz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hastanın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ağrısını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azaltmak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eğer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gerekiyorsa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dekompresyon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nörolojik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defisiti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düzeltmek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ilerlemesini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önlemek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omurgadaki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sagital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koronal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plandaki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bozulmus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düzeltip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iyi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füzyon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oluşturarak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daha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engel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olmaktır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Sonuçta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amaç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ağrısız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dengelenmis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̧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stabil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omurga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oluşturmaktır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cerrahisinde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ikinci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amacımız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kozmetiktir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3982697"/>
            <a:ext cx="87697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Lenke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yaygın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kullanılan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sınıflama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sistemidir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 Spinal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bazı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hastalıklarla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beraber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idiopatik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gelişebilir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Özellikle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onjenital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Spinal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Deformitelerde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organ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sıklıkla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eşlik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eder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8886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7208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51212" y="956474"/>
            <a:ext cx="5308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Picture 2" descr="0eeb4275-55b2-4661-8b43-2afca5776ea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65" y="1356584"/>
            <a:ext cx="1849966" cy="2465079"/>
          </a:xfrm>
          <a:prstGeom prst="rect">
            <a:avLst/>
          </a:prstGeom>
        </p:spPr>
      </p:pic>
      <p:pic>
        <p:nvPicPr>
          <p:cNvPr id="6" name="Picture 5" descr="2f3a771f-726d-4e75-b9bf-d75923c4043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826" y="1356584"/>
            <a:ext cx="1888847" cy="2516888"/>
          </a:xfrm>
          <a:prstGeom prst="rect">
            <a:avLst/>
          </a:prstGeom>
        </p:spPr>
      </p:pic>
      <p:pic>
        <p:nvPicPr>
          <p:cNvPr id="7" name="Picture 6" descr="028acbaf-fb40-40a5-b999-016cc50d6e1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59" y="3986335"/>
            <a:ext cx="1866073" cy="2488098"/>
          </a:xfrm>
          <a:prstGeom prst="rect">
            <a:avLst/>
          </a:prstGeom>
        </p:spPr>
      </p:pic>
      <p:pic>
        <p:nvPicPr>
          <p:cNvPr id="8" name="Picture 7" descr="fd4e329c-753b-47d9-bc25-1f76d5385644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374" y="1319146"/>
            <a:ext cx="1915745" cy="2554326"/>
          </a:xfrm>
          <a:prstGeom prst="rect">
            <a:avLst/>
          </a:prstGeom>
        </p:spPr>
      </p:pic>
      <p:pic>
        <p:nvPicPr>
          <p:cNvPr id="9" name="Picture 8" descr="10d2b8dc-9f89-4e5b-915f-cad033c8d6a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212" y="4027900"/>
            <a:ext cx="1834900" cy="24465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60373" y="3986335"/>
            <a:ext cx="388362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16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yaş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kız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Tanner;2-3</a:t>
            </a: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Menarş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devam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ediyor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Fleksible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cobb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açısı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55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Uzun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segment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korreksiyon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Fiksasyon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uygulandı</a:t>
            </a:r>
            <a:r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0393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troz-rontge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14403"/>
          <a:stretch>
            <a:fillRect/>
          </a:stretch>
        </p:blipFill>
        <p:spPr/>
      </p:pic>
      <p:pic>
        <p:nvPicPr>
          <p:cNvPr id="4" name="Picture 3" descr="son secilen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51212" y="956474"/>
            <a:ext cx="5308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5903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7914" y="5252207"/>
            <a:ext cx="6569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DİNLEDİĞİNİZ İÇİN TEŞEKKÜRLER</a:t>
            </a:r>
            <a:r>
              <a:rPr lang="is-IS" sz="3600" dirty="0" smtClean="0"/>
              <a:t>…</a:t>
            </a:r>
            <a:endParaRPr lang="en-US" sz="3600" dirty="0"/>
          </a:p>
        </p:txBody>
      </p:sp>
      <p:pic>
        <p:nvPicPr>
          <p:cNvPr id="5" name="Picture 4" descr="Ekran Resmi 2016-11-18 22.13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318" y="748542"/>
            <a:ext cx="4248648" cy="422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91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38259</TotalTime>
  <Words>3069</Words>
  <Application>Microsoft Macintosh PowerPoint</Application>
  <PresentationFormat>On-screen Show (4:3)</PresentationFormat>
  <Paragraphs>199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Tolga Demirel</dc:creator>
  <cp:lastModifiedBy>Mac</cp:lastModifiedBy>
  <cp:revision>406</cp:revision>
  <cp:lastPrinted>2016-01-16T07:22:54Z</cp:lastPrinted>
  <dcterms:created xsi:type="dcterms:W3CDTF">2015-06-02T12:59:30Z</dcterms:created>
  <dcterms:modified xsi:type="dcterms:W3CDTF">2020-03-05T18:39:04Z</dcterms:modified>
</cp:coreProperties>
</file>