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9" r:id="rId2"/>
    <p:sldId id="398" r:id="rId3"/>
    <p:sldId id="354" r:id="rId4"/>
    <p:sldId id="393" r:id="rId5"/>
    <p:sldId id="387" r:id="rId6"/>
    <p:sldId id="397" r:id="rId7"/>
    <p:sldId id="391" r:id="rId8"/>
    <p:sldId id="396" r:id="rId9"/>
    <p:sldId id="390" r:id="rId10"/>
    <p:sldId id="395" r:id="rId11"/>
    <p:sldId id="340" r:id="rId12"/>
  </p:sldIdLst>
  <p:sldSz cx="9144000" cy="6858000" type="screen4x3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AE13F94D-B005-4379-A487-C8CC63E0449D}">
          <p14:sldIdLst>
            <p14:sldId id="259"/>
            <p14:sldId id="398"/>
            <p14:sldId id="354"/>
            <p14:sldId id="393"/>
            <p14:sldId id="387"/>
            <p14:sldId id="397"/>
            <p14:sldId id="391"/>
            <p14:sldId id="396"/>
            <p14:sldId id="390"/>
            <p14:sldId id="395"/>
            <p14:sldId id="340"/>
          </p14:sldIdLst>
        </p14:section>
        <p14:section name="Untitled Section" id="{ACA70EC3-C546-1740-9320-55C467A7750C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344" y="-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887E670D-2680-4716-9982-B0BECD41711A}" type="datetimeFigureOut">
              <a:rPr lang="tr-TR" smtClean="0"/>
              <a:pPr/>
              <a:t>11.11.19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587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4ABD5D4D-79AF-4648-9E6D-F80125ED834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9487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030FC-DDB7-534B-9F77-FDA9FC37A4A7}" type="datetimeFigureOut">
              <a:rPr lang="en-US" smtClean="0"/>
              <a:t>11.11.19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40363" cy="4468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DAB27-64E3-8744-B64F-06243D33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52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DAB27-64E3-8744-B64F-06243D3349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79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6AADAEB-0B12-B74A-8947-2E7C305BD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85DF205-8FCF-6A43-9660-B1271B57DA39}" type="datetimeFigureOut">
              <a:rPr lang="en-US" smtClean="0"/>
              <a:pPr/>
              <a:t>11.11.19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ecilen4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598"/>
            <a:ext cx="9196919" cy="6911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Metin kutusu 3"/>
          <p:cNvSpPr txBox="1"/>
          <p:nvPr/>
        </p:nvSpPr>
        <p:spPr>
          <a:xfrm>
            <a:off x="3472543" y="3995056"/>
            <a:ext cx="4985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3200" dirty="0">
              <a:solidFill>
                <a:schemeClr val="bg1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321629" y="5800130"/>
            <a:ext cx="413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4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3995056"/>
            <a:ext cx="823713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EĞİTİM KADROSU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err="1" smtClean="0">
                <a:solidFill>
                  <a:schemeClr val="bg1"/>
                </a:solidFill>
              </a:rPr>
              <a:t>Prof.Dr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en-US" sz="2000" dirty="0" err="1" smtClean="0">
                <a:solidFill>
                  <a:schemeClr val="bg1"/>
                </a:solidFill>
              </a:rPr>
              <a:t>Taner</a:t>
            </a:r>
            <a:r>
              <a:rPr lang="en-US" sz="2000" dirty="0" smtClean="0">
                <a:solidFill>
                  <a:schemeClr val="bg1"/>
                </a:solidFill>
              </a:rPr>
              <a:t> GÜNEŞ (</a:t>
            </a:r>
            <a:r>
              <a:rPr lang="en-US" sz="2000" dirty="0" err="1" smtClean="0">
                <a:solidFill>
                  <a:schemeClr val="bg1"/>
                </a:solidFill>
              </a:rPr>
              <a:t>Acıbadem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Üniversitesi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dirty="0" err="1" smtClean="0">
                <a:solidFill>
                  <a:schemeClr val="bg1"/>
                </a:solidFill>
              </a:rPr>
              <a:t>Doç.Dr.Kerem</a:t>
            </a:r>
            <a:r>
              <a:rPr lang="en-US" sz="2000" dirty="0" smtClean="0">
                <a:solidFill>
                  <a:schemeClr val="bg1"/>
                </a:solidFill>
              </a:rPr>
              <a:t> BİLSEL (</a:t>
            </a:r>
            <a:r>
              <a:rPr lang="en-US" sz="2000" dirty="0" err="1" smtClean="0">
                <a:solidFill>
                  <a:schemeClr val="bg1"/>
                </a:solidFill>
              </a:rPr>
              <a:t>Bezmi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Alem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Üniversitesi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dirty="0" err="1" smtClean="0">
                <a:solidFill>
                  <a:schemeClr val="bg1"/>
                </a:solidFill>
              </a:rPr>
              <a:t>Doç.Dr.Ali</a:t>
            </a:r>
            <a:r>
              <a:rPr lang="en-US" sz="2000" dirty="0" smtClean="0">
                <a:solidFill>
                  <a:schemeClr val="bg1"/>
                </a:solidFill>
              </a:rPr>
              <a:t> ERŞEN (İstanbul </a:t>
            </a:r>
            <a:r>
              <a:rPr lang="en-US" sz="2000" dirty="0" err="1" smtClean="0">
                <a:solidFill>
                  <a:schemeClr val="bg1"/>
                </a:solidFill>
              </a:rPr>
              <a:t>Üniversitesi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dirty="0" err="1" smtClean="0">
                <a:solidFill>
                  <a:schemeClr val="bg1"/>
                </a:solidFill>
              </a:rPr>
              <a:t>Doç.Dr.Şüheda</a:t>
            </a:r>
            <a:r>
              <a:rPr lang="en-US" sz="2000" dirty="0" smtClean="0">
                <a:solidFill>
                  <a:schemeClr val="bg1"/>
                </a:solidFill>
              </a:rPr>
              <a:t> ÖZÇAKIR (</a:t>
            </a:r>
            <a:r>
              <a:rPr lang="en-US" sz="2000" dirty="0" err="1" smtClean="0">
                <a:solidFill>
                  <a:schemeClr val="bg1"/>
                </a:solidFill>
              </a:rPr>
              <a:t>Uludağ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Üniversitesi</a:t>
            </a:r>
            <a:r>
              <a:rPr lang="en-US" sz="2000" dirty="0" smtClean="0">
                <a:solidFill>
                  <a:schemeClr val="bg1"/>
                </a:solidFill>
              </a:rPr>
              <a:t>-FTR</a:t>
            </a:r>
            <a:r>
              <a:rPr lang="en-US" sz="29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dirty="0" err="1" smtClean="0">
                <a:solidFill>
                  <a:schemeClr val="bg1"/>
                </a:solidFill>
              </a:rPr>
              <a:t>Doç.Dr.Teoman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Atıcı</a:t>
            </a:r>
            <a:r>
              <a:rPr lang="en-US" sz="2000" dirty="0" smtClean="0">
                <a:solidFill>
                  <a:schemeClr val="bg1"/>
                </a:solidFill>
              </a:rPr>
              <a:t>(</a:t>
            </a:r>
            <a:r>
              <a:rPr lang="en-US" sz="2000" dirty="0" err="1" smtClean="0">
                <a:solidFill>
                  <a:schemeClr val="bg1"/>
                </a:solidFill>
              </a:rPr>
              <a:t>Uludağ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Üniversitesi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1942" y="109759"/>
            <a:ext cx="8752058" cy="28315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İNTERAKTİF KATILIMLI CANLI OMUZ CERRAHİSİ –BURSA</a:t>
            </a:r>
          </a:p>
          <a:p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Düzenleme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Gurubu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:</a:t>
            </a:r>
          </a:p>
          <a:p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Dr.Öğretim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Görevlisi.Dr.Murat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SAYLIK-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Oturum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başkanı</a:t>
            </a: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Op.Dr.Yalım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AYSAN-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Oturum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başkanı</a:t>
            </a: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Op.Dr.Yaşar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AKDOĞAN-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Ameliyathane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kordinasyonu</a:t>
            </a: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Op.Dr.Yavuz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YILMAZ-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Ameliyathane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kordşnasyonu</a:t>
            </a: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3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503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2"/>
                </a:solidFill>
              </a:rPr>
              <a:t>SOCORRO / MEKSİKA</a:t>
            </a:r>
            <a:endParaRPr lang="tr-TR" dirty="0">
              <a:solidFill>
                <a:schemeClr val="bg2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1" y="620688"/>
            <a:ext cx="8956217" cy="5931005"/>
          </a:xfrm>
        </p:spPr>
      </p:pic>
    </p:spTree>
    <p:extLst>
      <p:ext uri="{BB962C8B-B14F-4D97-AF65-F5344CB8AC3E}">
        <p14:creationId xmlns:p14="http://schemas.microsoft.com/office/powerpoint/2010/main" val="59282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pic>
        <p:nvPicPr>
          <p:cNvPr id="9" name="Picture 8" descr="PHOTO-2019-02-25-14-31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476" y="0"/>
            <a:ext cx="5809924" cy="677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04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0"/>
            <a:ext cx="7715200" cy="692696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2"/>
                </a:solidFill>
              </a:rPr>
              <a:t>GÜNEY AFRİKA</a:t>
            </a:r>
            <a:endParaRPr lang="tr-TR" dirty="0">
              <a:solidFill>
                <a:schemeClr val="bg2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8748971" cy="5832648"/>
          </a:xfrm>
        </p:spPr>
      </p:pic>
    </p:spTree>
    <p:extLst>
      <p:ext uri="{BB962C8B-B14F-4D97-AF65-F5344CB8AC3E}">
        <p14:creationId xmlns:p14="http://schemas.microsoft.com/office/powerpoint/2010/main" val="82929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2400" y="1308100"/>
            <a:ext cx="63881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Hasta:Mesut</a:t>
            </a:r>
            <a: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Kayaer</a:t>
            </a:r>
            <a: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</a:p>
          <a:p>
            <a:endParaRPr lang="en-US" sz="2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Omuz</a:t>
            </a:r>
            <a:endParaRPr lang="en-U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-46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Yaş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Erkek</a:t>
            </a:r>
            <a:endParaRPr lang="en-U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-3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Aylık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ağrı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hareket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kısıtlılığı</a:t>
            </a:r>
            <a:endParaRPr lang="en-U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-3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hafta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medikal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tedavi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FTR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uygulanmış</a:t>
            </a:r>
            <a:endParaRPr lang="en-US" sz="2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Neer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+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Ağrılı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ark+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Yergason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+? Biceps tendon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palpasyonla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hassas</a:t>
            </a:r>
            <a:endParaRPr lang="en-U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-MR Bulgusu:Tip-2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Akromiyon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.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Supraspinatusda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bası</a:t>
            </a:r>
            <a:r>
              <a:rPr lang="en-US" sz="2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distal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bileşkede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tam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kat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rüptür.Bicipital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tendinit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endParaRPr lang="en-U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0554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2"/>
                </a:solidFill>
              </a:rPr>
              <a:t>SİPADAN / MALEZYA</a:t>
            </a:r>
            <a:endParaRPr lang="tr-TR" dirty="0">
              <a:solidFill>
                <a:schemeClr val="bg2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82" y="764704"/>
            <a:ext cx="8576436" cy="5794327"/>
          </a:xfrm>
        </p:spPr>
      </p:pic>
    </p:spTree>
    <p:extLst>
      <p:ext uri="{BB962C8B-B14F-4D97-AF65-F5344CB8AC3E}">
        <p14:creationId xmlns:p14="http://schemas.microsoft.com/office/powerpoint/2010/main" val="278782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9200" y="1384300"/>
            <a:ext cx="688541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Hasta:M</a:t>
            </a:r>
            <a:r>
              <a:rPr lang="en-US" sz="24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r>
              <a:rPr lang="en-US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</a:t>
            </a:r>
            <a:endParaRPr lang="en-US" sz="2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endParaRPr lang="en-U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omuz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-58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Yaş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Erkek</a:t>
            </a:r>
            <a:endParaRPr lang="en-U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-6 Ay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evvel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omuz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travması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sonrası,omuz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kırıklı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çıkığı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hikayesi,kapalı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redüksiyon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uygulanmış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Medikal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tedavi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FTR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uygulanmış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Neer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+ ,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Omuz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abd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60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derece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yapabiliyor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İç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rotasyon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20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dış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rotasyon</a:t>
            </a:r>
            <a:r>
              <a:rPr lang="en-US" sz="2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15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derece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kısıtlı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MR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Bulgusu:Fibröz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Bankart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lezyonu,Impıngement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sendromu,Supraspinatusta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şüpheli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yırtık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görünümü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525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2"/>
                </a:solidFill>
              </a:rPr>
              <a:t>KAŞ</a:t>
            </a:r>
            <a:endParaRPr lang="tr-TR" dirty="0">
              <a:solidFill>
                <a:schemeClr val="bg2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5" y="692696"/>
            <a:ext cx="8868150" cy="5915056"/>
          </a:xfrm>
        </p:spPr>
      </p:pic>
    </p:spTree>
    <p:extLst>
      <p:ext uri="{BB962C8B-B14F-4D97-AF65-F5344CB8AC3E}">
        <p14:creationId xmlns:p14="http://schemas.microsoft.com/office/powerpoint/2010/main" val="135691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94000" y="1333500"/>
            <a:ext cx="5884729" cy="418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Hasta: T.M</a:t>
            </a:r>
          </a:p>
          <a:p>
            <a:endParaRPr lang="en-US" sz="2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Omuz</a:t>
            </a:r>
            <a:endParaRPr lang="en-U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80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yaş,Kadın</a:t>
            </a:r>
            <a:endParaRPr lang="en-U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-1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yıllık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ağrı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Medikal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FTR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tedavisi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almış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Eklem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enjeksiyonu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yapılmış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ağrılar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geçmemiş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5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yıl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evvel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bilateral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diz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protezi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uygulanmış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Omuz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abd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kısıtlı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(50-60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derece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kadar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yapabiliyor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)</a:t>
            </a:r>
          </a:p>
          <a:p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İç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rotasyon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kısıtlı,İstirahat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ağrısı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var.</a:t>
            </a: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Grafi:Humerus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başı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superiore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kaymış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</a:t>
            </a:r>
          </a:p>
          <a:p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glenohumeral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eklemde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daralma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ve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OA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bulgusu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var.</a:t>
            </a:r>
          </a:p>
          <a:p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MR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bulgusu:Rotator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cuff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artropatisi,Sukondral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kist</a:t>
            </a:r>
            <a:endParaRPr lang="en-US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endParaRPr lang="en-US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7582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FİJİ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94" y="622857"/>
            <a:ext cx="8258212" cy="6046503"/>
          </a:xfrm>
        </p:spPr>
      </p:pic>
    </p:spTree>
    <p:extLst>
      <p:ext uri="{BB962C8B-B14F-4D97-AF65-F5344CB8AC3E}">
        <p14:creationId xmlns:p14="http://schemas.microsoft.com/office/powerpoint/2010/main" val="285636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on secilen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76" y="0"/>
            <a:ext cx="92772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680" y="3703726"/>
            <a:ext cx="594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800000"/>
                </a:solidFill>
                <a:latin typeface="MrsEavesSmallCaps"/>
                <a:cs typeface="MrsEavesSmallCaps"/>
              </a:rPr>
              <a:t> </a:t>
            </a:r>
            <a:endParaRPr lang="en-US" sz="1200" dirty="0">
              <a:solidFill>
                <a:srgbClr val="800000"/>
              </a:solidFill>
              <a:latin typeface="MrsEavesSmallCaps"/>
              <a:cs typeface="MrsEavesSmallCap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7914" y="5252207"/>
            <a:ext cx="6569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KATILIMINIZ İÇİN TEŞEKKÜRLER</a:t>
            </a:r>
            <a:r>
              <a:rPr lang="is-IS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endParaRPr lang="en-US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680" y="1559959"/>
            <a:ext cx="6505316" cy="326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91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33592</TotalTime>
  <Words>287</Words>
  <Application>Microsoft Macintosh PowerPoint</Application>
  <PresentationFormat>On-screen Show (4:3)</PresentationFormat>
  <Paragraphs>57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Adjacency</vt:lpstr>
      <vt:lpstr> </vt:lpstr>
      <vt:lpstr>SOCORRO / MEKSİKA</vt:lpstr>
      <vt:lpstr>PowerPoint Presentation</vt:lpstr>
      <vt:lpstr>GÜNEY AFRİKA</vt:lpstr>
      <vt:lpstr>PowerPoint Presentation</vt:lpstr>
      <vt:lpstr>SİPADAN / MALEZYA</vt:lpstr>
      <vt:lpstr>PowerPoint Presentation</vt:lpstr>
      <vt:lpstr>KAŞ</vt:lpstr>
      <vt:lpstr>PowerPoint Presentation</vt:lpstr>
      <vt:lpstr>FİJİ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Tolga Demirel</dc:creator>
  <cp:lastModifiedBy>Mac</cp:lastModifiedBy>
  <cp:revision>267</cp:revision>
  <cp:lastPrinted>2019-02-27T18:23:50Z</cp:lastPrinted>
  <dcterms:created xsi:type="dcterms:W3CDTF">2015-06-02T12:59:30Z</dcterms:created>
  <dcterms:modified xsi:type="dcterms:W3CDTF">2019-11-11T18:27:56Z</dcterms:modified>
</cp:coreProperties>
</file>