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4" r:id="rId3"/>
    <p:sldId id="270" r:id="rId4"/>
    <p:sldId id="257" r:id="rId5"/>
    <p:sldId id="258" r:id="rId6"/>
    <p:sldId id="259" r:id="rId7"/>
    <p:sldId id="271" r:id="rId8"/>
    <p:sldId id="272" r:id="rId9"/>
    <p:sldId id="260" r:id="rId10"/>
    <p:sldId id="261" r:id="rId11"/>
    <p:sldId id="273" r:id="rId12"/>
    <p:sldId id="262" r:id="rId13"/>
    <p:sldId id="263" r:id="rId14"/>
    <p:sldId id="264" r:id="rId15"/>
    <p:sldId id="265" r:id="rId16"/>
    <p:sldId id="275" r:id="rId17"/>
    <p:sldId id="266" r:id="rId18"/>
    <p:sldId id="267" r:id="rId19"/>
    <p:sldId id="268" r:id="rId20"/>
    <p:sldId id="269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Dikdörtgen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Dikdörtgen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AFE805E-8E04-4345-9889-DAD75436DD36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1B501C-AD51-44A3-8308-4E136B79281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42910" y="928670"/>
            <a:ext cx="7858180" cy="3071834"/>
          </a:xfrm>
        </p:spPr>
        <p:txBody>
          <a:bodyPr>
            <a:noAutofit/>
          </a:bodyPr>
          <a:lstStyle/>
          <a:p>
            <a:r>
              <a:rPr lang="tr-TR" sz="4500" dirty="0" err="1" smtClean="0"/>
              <a:t>Proksimal</a:t>
            </a:r>
            <a:r>
              <a:rPr lang="tr-TR" sz="4500" dirty="0" smtClean="0"/>
              <a:t> </a:t>
            </a:r>
            <a:r>
              <a:rPr lang="tr-TR" sz="4500" dirty="0" err="1" smtClean="0"/>
              <a:t>Humerus</a:t>
            </a:r>
            <a:r>
              <a:rPr lang="tr-TR" sz="4500" dirty="0" smtClean="0"/>
              <a:t> Kırıklarında Kilitli Plak</a:t>
            </a:r>
            <a:br>
              <a:rPr lang="tr-TR" sz="4500" dirty="0" smtClean="0"/>
            </a:br>
            <a:r>
              <a:rPr lang="tr-TR" sz="4500" dirty="0" smtClean="0"/>
              <a:t>Uygulamalarının</a:t>
            </a:r>
            <a:br>
              <a:rPr lang="tr-TR" sz="4500" dirty="0" smtClean="0"/>
            </a:br>
            <a:r>
              <a:rPr lang="tr-TR" sz="4500" dirty="0" smtClean="0"/>
              <a:t>Fonksiyonel  Sonuçları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285984" y="5072074"/>
            <a:ext cx="5643602" cy="157163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Omuz ve Dirsek Cerrahisi Kongresi</a:t>
            </a:r>
          </a:p>
          <a:p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20-24 Mart İSTANBUL</a:t>
            </a:r>
          </a:p>
          <a:p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           </a:t>
            </a:r>
            <a:r>
              <a:rPr lang="tr-TR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Dr.Murat</a:t>
            </a:r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tr-TR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Saylık</a:t>
            </a:r>
            <a:endParaRPr lang="tr-TR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PHILOS  PLAĞI:</a:t>
            </a:r>
            <a:endParaRPr lang="tr-TR" dirty="0"/>
          </a:p>
        </p:txBody>
      </p:sp>
      <p:pic>
        <p:nvPicPr>
          <p:cNvPr id="5122" name="Picture 2" descr="C:\Users\CASPER\Desktop\yayın dosyası\murat hoca\philios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33599" y="2214554"/>
            <a:ext cx="4936077" cy="3702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rmAutofit/>
          </a:bodyPr>
          <a:lstStyle/>
          <a:p>
            <a:r>
              <a:rPr lang="tr-TR" sz="3200" dirty="0" smtClean="0"/>
              <a:t>PROKSİMAL HUMERUS KIRIĞINDA MİNİMAL İNVAVİZ  3.5  MM PHILOS PLAK UYGULAMA:</a:t>
            </a:r>
            <a:endParaRPr lang="tr-TR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2571736" y="1830158"/>
            <a:ext cx="3786214" cy="451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274638"/>
            <a:ext cx="2614602" cy="1143000"/>
          </a:xfrm>
        </p:spPr>
        <p:txBody>
          <a:bodyPr/>
          <a:lstStyle/>
          <a:p>
            <a:r>
              <a:rPr lang="tr-TR" dirty="0" smtClean="0"/>
              <a:t>AMAÇ: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Humerus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proksimal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uç kırıklarında açık redüksiyon ve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Proksimal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Internal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Locking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(PHILOS) uygulamalarımızın fonksiyonel sonuçları değerlendirildi.</a:t>
            </a:r>
          </a:p>
          <a:p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86040" cy="1143000"/>
          </a:xfrm>
        </p:spPr>
        <p:txBody>
          <a:bodyPr/>
          <a:lstStyle/>
          <a:p>
            <a:r>
              <a:rPr lang="tr-TR" dirty="0" smtClean="0"/>
              <a:t>METOD: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2008-2011 yılları aralığında, ayrışmış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humerus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proksimal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uç kırığı olan,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Proksimal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Internal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Locking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System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(PHILOS) plağı uygulanan 20 hasta değerlendirmeye alındı. </a:t>
            </a: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Ortalama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yaş;54 (dağılım 45-63).Kırık oluşumu ve ameliyata alınma süresi ortalama 2.2 gün (dağılım 1-4)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Neer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sınıflamasına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göre: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 hastada 4 parçalı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hastada 3 parçalı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hastada 3 parçalı kırıklı çıkık, </a:t>
            </a: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hastada iki parçalı ayrılmış kırık vardı.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İKİ PARÇALI HUMERUS PROKSİMAL KIRIĞI:</a:t>
            </a:r>
            <a:endParaRPr lang="tr-TR" sz="3200" dirty="0"/>
          </a:p>
        </p:txBody>
      </p:sp>
      <p:pic>
        <p:nvPicPr>
          <p:cNvPr id="2050" name="Picture 2" descr="C:\Users\CASPER\Desktop\yayın dosyası\murat hoca\prxhm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643050"/>
            <a:ext cx="4071966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AMELİYAT ESNASINDAKİ  SKOPİ GÖRÜNÜMÜ:</a:t>
            </a:r>
            <a:endParaRPr lang="tr-TR" dirty="0"/>
          </a:p>
        </p:txBody>
      </p:sp>
      <p:pic>
        <p:nvPicPr>
          <p:cNvPr id="3074" name="Picture 2" descr="C:\Users\CASPER\Desktop\yayın dosyası\murat hoca\phhh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71670" y="1571612"/>
            <a:ext cx="422248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Tomografi çekilen hastalar 3 ve 4 parçalı olan kırıklardı. </a:t>
            </a: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kısa 5 delikli, en uzun 8 delikli PHILOS plağı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uygulandı.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86436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CERRAHİ UYGULAMA: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Tüm hastalara standart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deltopektoral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aralıktan, kırık parçaların kanlanması bozulmadan PHILOS plağı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uygulandı.</a:t>
            </a:r>
          </a:p>
          <a:p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Aksiller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sinir korundu.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Humerus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başı çıkığının eşlik ettiği 3 parçalı kırıkta önce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humerus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başı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glenoidle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eklemleştirilerek sonra kırık tespiti uygulandı</a:t>
            </a:r>
            <a:r>
              <a:rPr lang="tr-TR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tr-TR" sz="3000" dirty="0" smtClean="0"/>
              <a:t>ÇOK PARÇALI HUMERUS PROKSİMAL UÇ KIRIĞINDA UYGULAMA    ESNASINDA AKSİLLER SİNİRİN KORUNMASI:</a:t>
            </a:r>
            <a:endParaRPr lang="tr-TR" sz="3000" dirty="0"/>
          </a:p>
        </p:txBody>
      </p:sp>
      <p:pic>
        <p:nvPicPr>
          <p:cNvPr id="4098" name="Picture 2" descr="C:\Users\CASPER\Desktop\yayın dosyası\humerus proksimal uç kırığı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1670858" y="2001318"/>
            <a:ext cx="5802284" cy="4172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REHABİLİTASYON PROGRAMI: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Kırık kaynama bulguları görüldükten sonra benzer programlı fizik tedavi uygulandı. Ameliyat sonrası 2.günde pasif, 15.günde aktif omuz egzersizlerine izin verildi.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4734" cy="1143000"/>
          </a:xfrm>
        </p:spPr>
        <p:txBody>
          <a:bodyPr/>
          <a:lstStyle/>
          <a:p>
            <a:r>
              <a:rPr lang="tr-TR" dirty="0" smtClean="0"/>
              <a:t>TAKİP: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Hastalar Klinik ve Radyografik olarak ortalama 17.5 ay (dağılım 14-32) takip edildi</a:t>
            </a:r>
            <a:r>
              <a:rPr lang="tr-TR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14866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DEĞERLENDİRME: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Fonksiyonel sonuçlar için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Constant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skorlaması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kullanıldı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Ayrıca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Kol, Omuz ve El Sorunları anketi(DASH) ile değerlendirildi.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5686436" cy="1131910"/>
          </a:xfrm>
        </p:spPr>
        <p:txBody>
          <a:bodyPr/>
          <a:lstStyle/>
          <a:p>
            <a:r>
              <a:rPr lang="tr-TR" dirty="0" smtClean="0"/>
              <a:t>SONUÇLAR: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Hastaların 18'i (%90) iyi anatomik,2'si (%10)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varus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konumunda iyileşti.</a:t>
            </a:r>
          </a:p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 parçalı kırıklı 2 hastada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ayrıca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rotator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kılıf onarımı uygulandı.Bu hastaların aktif omuz hareketlerine 1.ayda izin verildi, bunlardan biri fonksiyonel olarak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kötü sonuçlandı.</a:t>
            </a:r>
          </a:p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Kırık kaynama süresi ortalama 2.5 ay (dağılım 2-4)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r>
              <a:rPr lang="tr-TR" sz="3200" dirty="0" smtClean="0"/>
              <a:t>ROTATOR KILIF ONARIMI UYGULANMASINDA VİDA YAN DELİKLERİ KULLANILABİLİR:</a:t>
            </a:r>
            <a:endParaRPr lang="tr-TR" sz="3200" dirty="0"/>
          </a:p>
        </p:txBody>
      </p:sp>
      <p:pic>
        <p:nvPicPr>
          <p:cNvPr id="6146" name="Picture 2" descr="C:\Users\CASPER\Desktop\yayın dosyası\murat hoca\85fig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6614" y="1824672"/>
            <a:ext cx="3050771" cy="452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Constant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Skoru ortalama 74.5 (dağılım 51-93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11 hasta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mükemme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l (%55), 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 hasta iyi (%20),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 hasta orta (%20), </a:t>
            </a: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 kötü (%5)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sonuçlandı</a:t>
            </a:r>
          </a:p>
          <a:p>
            <a:pPr>
              <a:buNone/>
            </a:pP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Ortalama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DASH Skoru 23.5 (dağılım 11-46) bulundu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Avasküler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nekroz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İmplant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yetmezliği redüksiyon kaybı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Derin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enfeksiyon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Nörovasküler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yaralanma görülmedi.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285728"/>
            <a:ext cx="6215106" cy="1131910"/>
          </a:xfrm>
        </p:spPr>
        <p:txBody>
          <a:bodyPr/>
          <a:lstStyle/>
          <a:p>
            <a:r>
              <a:rPr lang="tr-TR" dirty="0" smtClean="0"/>
              <a:t>ÇIKARIMLAR: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Proksimal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humerus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kırıklarında, kırık kanlanması bozulmadan, yeterli redüksiyon sonrası PHILOS plağı ile yeterli kırık stabilizasyonu sağlanabileceği ve iyi fonksiyonel sonuçlar alınabileceği görüldü.</a:t>
            </a:r>
          </a:p>
          <a:p>
            <a:pPr>
              <a:buNone/>
            </a:pP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285728"/>
            <a:ext cx="6000792" cy="1131910"/>
          </a:xfrm>
        </p:spPr>
        <p:txBody>
          <a:bodyPr/>
          <a:lstStyle/>
          <a:p>
            <a:r>
              <a:rPr lang="tr-TR" dirty="0" smtClean="0"/>
              <a:t>ÖZELEŞTİRİ: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 sayımızın azlığı,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Takip süremizin uzun olmaması,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Kırık tipine göre ayrı fonksiyonel sonuç sunamamamız,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çalışmamaızın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yetersiz yönleri olarak görüldü.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4786322"/>
            <a:ext cx="8229600" cy="1143000"/>
          </a:xfrm>
        </p:spPr>
        <p:txBody>
          <a:bodyPr/>
          <a:lstStyle/>
          <a:p>
            <a:r>
              <a:rPr lang="tr-T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Katılımınız için Teşekkürler…</a:t>
            </a: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3 İçerik Yer Tutucusu" descr="ortopedi_-iskele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890" y="714356"/>
            <a:ext cx="2866292" cy="2938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4 Resim" descr="ortoped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1714488"/>
            <a:ext cx="2928958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ül">
  <a:themeElements>
    <a:clrScheme name="Modü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ü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ü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186</TotalTime>
  <Words>453</Words>
  <Application>Microsoft Office PowerPoint</Application>
  <PresentationFormat>Ekran Gösterisi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Modül</vt:lpstr>
      <vt:lpstr>Proksimal Humerus Kırıklarında Kilitli Plak Uygulamalarının Fonksiyonel  Sonuçları</vt:lpstr>
      <vt:lpstr>PHILOS  PLAĞI:</vt:lpstr>
      <vt:lpstr>PROKSİMAL HUMERUS KIRIĞINDA MİNİMAL İNVAVİZ  3.5  MM PHILOS PLAK UYGULAMA:</vt:lpstr>
      <vt:lpstr>AMAÇ:</vt:lpstr>
      <vt:lpstr>METOD:</vt:lpstr>
      <vt:lpstr>Slayt 6</vt:lpstr>
      <vt:lpstr>İKİ PARÇALI HUMERUS PROKSİMAL KIRIĞI:</vt:lpstr>
      <vt:lpstr>AMELİYAT ESNASINDAKİ  SKOPİ GÖRÜNÜMÜ:</vt:lpstr>
      <vt:lpstr>Slayt 9</vt:lpstr>
      <vt:lpstr>CERRAHİ UYGULAMA:</vt:lpstr>
      <vt:lpstr>ÇOK PARÇALI HUMERUS PROKSİMAL UÇ KIRIĞINDA UYGULAMA    ESNASINDA AKSİLLER SİNİRİN KORUNMASI:</vt:lpstr>
      <vt:lpstr>REHABİLİTASYON PROGRAMI:</vt:lpstr>
      <vt:lpstr>TAKİP:</vt:lpstr>
      <vt:lpstr>DEĞERLENDİRME:</vt:lpstr>
      <vt:lpstr>SONUÇLAR:</vt:lpstr>
      <vt:lpstr>ROTATOR KILIF ONARIMI UYGULANMASINDA VİDA YAN DELİKLERİ KULLANILABİLİR:</vt:lpstr>
      <vt:lpstr>Slayt 17</vt:lpstr>
      <vt:lpstr>Slayt 18</vt:lpstr>
      <vt:lpstr>ÇIKARIMLAR:</vt:lpstr>
      <vt:lpstr>ÖZELEŞTİRİ:</vt:lpstr>
      <vt:lpstr>Katılımınız için Teşekkürler…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PROKSİMAL HUMERUS KIRIKLARINDA KİLİTLİ PLAK UYGULAMALARININ FONKSİYONEL SONUÇLARI</dc:title>
  <dc:creator>defne kuyumculuk</dc:creator>
  <cp:lastModifiedBy>Mehmet</cp:lastModifiedBy>
  <cp:revision>28</cp:revision>
  <dcterms:created xsi:type="dcterms:W3CDTF">2012-03-10T14:15:24Z</dcterms:created>
  <dcterms:modified xsi:type="dcterms:W3CDTF">2012-03-19T17:08:52Z</dcterms:modified>
</cp:coreProperties>
</file>